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4" r:id="rId7"/>
    <p:sldId id="270" r:id="rId8"/>
    <p:sldId id="269" r:id="rId9"/>
    <p:sldId id="271" r:id="rId10"/>
    <p:sldId id="268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81B2DF"/>
    <a:srgbClr val="FF6600"/>
    <a:srgbClr val="FFCCFF"/>
    <a:srgbClr val="B88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FDBD-B0F4-4A3B-8F30-744B6BD48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79953-5A68-4512-A185-1ED9A9F28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3DFA5-42C9-42A3-B83A-692CFA80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C3973-7CCC-4FFE-B4B6-89097FBA5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627A-6177-492B-A146-2968DBD5C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21F2-CE4B-46D9-A216-269AFAEC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83AFA-640A-4935-9E67-04E412D26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9C45-FC9E-4BE3-BB83-3783159E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A4C85-6788-4A40-908A-E8FBC3E8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EC1C3-AE42-4EF7-AC1F-08FB340C5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8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9DC48-0BFC-4B74-BA92-7CB8EBBDF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881E9-4465-4BDA-BA19-42B1A0ECA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DF9D9-1810-4EFC-A3AA-1F61641F6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D33FE-DB20-4417-A623-7492CCAC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0BF69-6DE0-4E84-8123-F33814BD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B71A-AE53-4546-B3F3-4F53E8B3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3CC15-CC0D-44B8-9ECC-489A5B26B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13C81-0A4C-42C4-974F-8A26E07A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74687-3C23-4729-9DB4-8223E53CE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4788F-9364-4C7D-AF8B-4697F2D90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0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08F4-59DA-4C8C-87A9-C8EB4F4B9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DF6BF-8A13-43F1-8355-06CF4DF47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1E14-BBEC-4F3F-88C8-2BE4F700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CCA6E-5821-416E-9DB4-2328EB250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790CC-F00E-4FB2-B3C5-2BF5A1A72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73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D3C9D-FAC7-41EA-BA76-4ECFD1C37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161B0-0C20-4A27-9D50-85A583E68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2C94B9-08A4-4841-B847-FCC10BE3A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40FAB-E6C6-4CA1-9621-39B77345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ECCA3-795B-4EB4-8E18-C4D35BCC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FD49B-3441-46A9-99DE-51822822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3447-8CE0-4757-A18B-016326AA5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DCB46-F95D-4FDE-BE02-F35E21CE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7FF6C-73A6-4734-BE2B-6766D71E6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A3B9C-C8CA-48D4-A31B-F0C3E14D2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CE31C-CEFB-428C-8959-AFEAA87DE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07766-4CDB-43B1-AA8A-C3575137B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9CB81C-22D8-4A9E-9977-CF4B6A64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C1E77-1DE0-4484-9498-B62E0DDA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5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42495-7FAA-456A-A138-D1B4FA4DC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BEA6E1-9637-4AC1-A3A9-50E10733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8D82D-3DE4-4CFD-920A-9FA84FAF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6E93D3-2107-4F0B-A1B7-D1B68D56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3AE7E-6277-412E-9218-CED6275C6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6761AE-98FE-4F40-ABA9-B89A305B7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B04BE-2995-4A67-8552-A799A582C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0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582D-9FE9-4DDA-A2D1-6CFDC707E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4308-18A0-4AE5-937F-7EDD18E7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970EC-DA8A-453B-A291-16E1D0ABB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0F152-C8F9-4A81-BEB0-CB3BC822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B2CBD-8A47-42E0-BBB8-81EDA5199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6DC4E-B664-4BEE-AA00-35067A96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EC43-63EC-4016-9D52-946BE3D67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CB5AA-6DF5-4CAA-9EE3-7BE32A728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48685-008B-430F-9C9E-1292594F4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3F083-6330-4609-B85B-A0504044B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C6510-8907-4D11-8AA4-1955D02F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FE480A-5310-4B10-B1CF-28FAC3B31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2C7E5-3B13-416C-B131-05283039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F61FB-23E7-47FF-83F0-8E13C03E1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D1F88-EC11-4280-9988-30E7DF664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D930-2A8A-4F3C-9332-32D4118105E6}" type="datetimeFigureOut">
              <a:rPr lang="en-US" smtClean="0"/>
              <a:t>8/6/2021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E2DEB-F7B1-485B-BE3D-CEB889E50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310FC-E764-450F-82E7-A4AF9E4A0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B26F7-3E98-45EF-93A7-A4914A7E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3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64E0CE-F65B-4102-BA86-F1D6EBC7F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0133" y="297712"/>
            <a:ext cx="5291734" cy="61881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1DD001C-5B0B-443E-B9D7-2AC37BCE4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524000" y="5257799"/>
            <a:ext cx="60251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4584C-26E8-4A93-BCDD-4004AECCD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11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7C92E1-ED29-4913-B432-6B739EFEFC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331" y="0"/>
            <a:ext cx="53513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1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F40853-A858-471F-861E-77DA4E271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537" y="285750"/>
            <a:ext cx="6638925" cy="62865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2349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1E2774-96D7-4E6E-AED8-B79C449D0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010" y="0"/>
            <a:ext cx="48899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07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BA6B75-6577-4E0E-9DB1-23A55222B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544" y="0"/>
            <a:ext cx="56929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875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E481C4-99CF-4173-B41B-F9A805E73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342" y="697992"/>
            <a:ext cx="5957316" cy="5462016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256261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8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FA3750-534C-4040-A3AE-E6BA1FC23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930" y="74676"/>
            <a:ext cx="6454140" cy="670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9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889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89AEF3-577A-4598-B427-35D8973CC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9448" y="0"/>
            <a:ext cx="5873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7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7283D3-DEB4-4C27-9596-7658366AF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727" y="0"/>
            <a:ext cx="7334655" cy="659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79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6EAC26-F426-4F34-A6C9-71D61211149E}"/>
              </a:ext>
            </a:extLst>
          </p:cNvPr>
          <p:cNvSpPr txBox="1"/>
          <p:nvPr/>
        </p:nvSpPr>
        <p:spPr>
          <a:xfrm>
            <a:off x="3046379" y="1793064"/>
            <a:ext cx="6099242" cy="472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Encourage Independence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– let your child advocate for him/herself by messaging or talking with the teacher directly.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Learning is happening all the time.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Provide a study space/learning environment at home that is free of distractions. Taking breaks, being outside, and being active are also important to learning.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40BAD2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Developmentally, social conflicts are normal at this age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. Courageous Conversations have been implemented to encourage resolution between students, staffs and community members.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56AD2-2D35-4A34-87D1-9AF48B232F56}"/>
              </a:ext>
            </a:extLst>
          </p:cNvPr>
          <p:cNvSpPr txBox="1"/>
          <p:nvPr/>
        </p:nvSpPr>
        <p:spPr>
          <a:xfrm>
            <a:off x="1731523" y="583660"/>
            <a:ext cx="9435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Montessori Outcomes</a:t>
            </a:r>
          </a:p>
        </p:txBody>
      </p:sp>
    </p:spTree>
    <p:extLst>
      <p:ext uri="{BB962C8B-B14F-4D97-AF65-F5344CB8AC3E}">
        <p14:creationId xmlns:p14="http://schemas.microsoft.com/office/powerpoint/2010/main" val="3035092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8D0A5F-597D-4A63-8EF1-EEA4D786D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021" y="0"/>
            <a:ext cx="65175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3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85</Words>
  <Application>Microsoft Office PowerPoint</Application>
  <PresentationFormat>Widescreen</PresentationFormat>
  <Paragraphs>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Corbel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Becker</dc:creator>
  <cp:lastModifiedBy>Tammy Becker</cp:lastModifiedBy>
  <cp:revision>1</cp:revision>
  <dcterms:created xsi:type="dcterms:W3CDTF">2021-08-06T17:43:34Z</dcterms:created>
  <dcterms:modified xsi:type="dcterms:W3CDTF">2021-08-06T18:38:45Z</dcterms:modified>
</cp:coreProperties>
</file>